
<file path=[Content_Types].xml><?xml version="1.0" encoding="utf-8"?>
<Types xmlns="http://schemas.openxmlformats.org/package/2006/content-types">
  <Default ContentType="application/x-fontdata" Extension="fntdata"/>
  <Default ContentType="image/jpeg" Extension="jpeg"/>
  <Default ContentType="image/png" Extension="png"/>
  <Default ContentType="application/vnd.openxmlformats-package.relationships+xml" Extension="rels"/>
  <Default ContentType="image/svg+xml" Extension="svg"/>
  <Default ContentType="application/xml" Extension="xml"/>
  <Override ContentType="application/vnd.openxmlformats-officedocument.extended-properties+xml" PartName="/docProps/app.xml"/>
  <Override ContentType="application/vnd.openxmlformats-package.core-properties+xml" PartName="/docProps/core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8.xml"/>
  <Override ContentType="application/vnd.openxmlformats-officedocument.presentationml.slideLayout+xml" PartName="/ppt/slideLayouts/slideLayout9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11.xml"/>
  <Override ContentType="application/vnd.openxmlformats-officedocument.presentationml.slideMaster+xml" PartName="/ppt/slideMasters/slideMaster1.xml"/>
  <Override ContentType="application/vnd.openxmlformats-officedocument.presentationml.slide+xml" PartName="/ppt/slides/slide1.xml"/>
  <Override ContentType="application/vnd.openxmlformats-officedocument.presentationml.tableStyles+xml" PartName="/ppt/tableStyles.xml"/>
  <Override ContentType="application/vnd.openxmlformats-officedocument.theme+xml" PartName="/ppt/theme/theme1.xml"/>
  <Override ContentType="application/vnd.openxmlformats-officedocument.presentationml.viewProps+xml" PartName="/ppt/viewProps.xml"/>
</Types>
</file>

<file path=_rels/.rels><?xml version="1.0" encoding="UTF-8" standalone="yes"?><Relationships xmlns="http://schemas.openxmlformats.org/package/2006/relationships"><Relationship Id="rId1" Target="ppt/presentation.xml" Type="http://schemas.openxmlformats.org/officeDocument/2006/relationships/officeDocument"/><Relationship Id="rId2" Target="docProps/thumbnail.jpeg" Type="http://schemas.openxmlformats.org/package/2006/relationships/metadata/thumbnail"/><Relationship Id="rId3" Target="docProps/core.xml" Type="http://schemas.openxmlformats.org/package/2006/relationships/metadata/core-properties"/><Relationship Id="rId4" Target="docProps/app.xml" Type="http://schemas.openxmlformats.org/officeDocument/2006/relationships/extended-properties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embedTrueTypeFonts="true">
  <p:sldMasterIdLst>
    <p:sldMasterId id="2147483648" r:id="rId1"/>
  </p:sldMasterIdLst>
  <p:sldIdLst>
    <p:sldId id="256" r:id="rId6"/>
  </p:sldIdLst>
  <p:sldSz cx="21374100" cy="30276800"/>
  <p:notesSz cx="6858000" cy="9144000"/>
  <p:embeddedFontLst>
    <p:embeddedFont>
      <p:font typeface="Montserrat 2" charset="1" panose="00000800000000000000"/>
      <p:regular r:id="rId7"/>
    </p:embeddedFont>
    <p:embeddedFont>
      <p:font typeface="Montserrat 1" charset="1" panose="00000500000000000000"/>
      <p:regular r:id="rId8"/>
    </p:embeddedFont>
    <p:embeddedFont>
      <p:font typeface="Montserrat 1 Bold" charset="1" panose="00000800000000000000"/>
      <p:regular r:id="rId9"/>
    </p:embeddedFont>
    <p:embeddedFont>
      <p:font typeface="Poppins Bold" charset="1" panose="00000800000000000000"/>
      <p:regular r:id="rId10"/>
    </p:embeddedFont>
    <p:embeddedFont>
      <p:font typeface="Poppins" charset="1" panose="00000500000000000000"/>
      <p:regular r:id="rId11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 autoAdjust="0"/>
    <p:restoredTop sz="94622" autoAdjust="0"/>
  </p:normalViewPr>
  <p:slideViewPr>
    <p:cSldViewPr>
      <p:cViewPr varScale="1">
        <p:scale>
          <a:sx n="74" d="100"/>
          <a:sy n="74" d="100"/>
        </p:scale>
        <p:origin x="-1092" y="-90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<Relationships xmlns="http://schemas.openxmlformats.org/package/2006/relationships"><Relationship Id="rId1" Target="slideMasters/slideMaster1.xml" Type="http://schemas.openxmlformats.org/officeDocument/2006/relationships/slideMaster"/><Relationship Id="rId10" Target="fonts/font10.fntdata" Type="http://schemas.openxmlformats.org/officeDocument/2006/relationships/font"/><Relationship Id="rId11" Target="fonts/font11.fntdata" Type="http://schemas.openxmlformats.org/officeDocument/2006/relationships/font"/><Relationship Id="rId2" Target="presProps.xml" Type="http://schemas.openxmlformats.org/officeDocument/2006/relationships/presProps"/><Relationship Id="rId3" Target="viewProps.xml" Type="http://schemas.openxmlformats.org/officeDocument/2006/relationships/viewProps"/><Relationship Id="rId4" Target="theme/theme1.xml" Type="http://schemas.openxmlformats.org/officeDocument/2006/relationships/theme"/><Relationship Id="rId5" Target="tableStyles.xml" Type="http://schemas.openxmlformats.org/officeDocument/2006/relationships/tableStyles"/><Relationship Id="rId6" Target="slides/slide1.xml" Type="http://schemas.openxmlformats.org/officeDocument/2006/relationships/slide"/><Relationship Id="rId7" Target="fonts/font7.fntdata" Type="http://schemas.openxmlformats.org/officeDocument/2006/relationships/font"/><Relationship Id="rId8" Target="fonts/font8.fntdata" Type="http://schemas.openxmlformats.org/officeDocument/2006/relationships/font"/><Relationship Id="rId9" Target="fonts/font9.fntdata" Type="http://schemas.openxmlformats.org/officeDocument/2006/relationships/font"/></Relationships>
</file>

<file path=ppt/slideLayouts/_rels/slideLayout1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2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3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4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5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6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7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8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9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10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11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<Relationships xmlns="http://schemas.openxmlformats.org/package/2006/relationships"><Relationship Id="rId1" Target="../slideLayouts/slideLayout1.xml" Type="http://schemas.openxmlformats.org/officeDocument/2006/relationships/slideLayout"/><Relationship Id="rId10" Target="../slideLayouts/slideLayout10.xml" Type="http://schemas.openxmlformats.org/officeDocument/2006/relationships/slideLayout"/><Relationship Id="rId11" Target="../slideLayouts/slideLayout11.xml" Type="http://schemas.openxmlformats.org/officeDocument/2006/relationships/slideLayout"/><Relationship Id="rId12" Target="../theme/theme1.xml" Type="http://schemas.openxmlformats.org/officeDocument/2006/relationships/theme"/><Relationship Id="rId2" Target="../slideLayouts/slideLayout2.xml" Type="http://schemas.openxmlformats.org/officeDocument/2006/relationships/slideLayout"/><Relationship Id="rId3" Target="../slideLayouts/slideLayout3.xml" Type="http://schemas.openxmlformats.org/officeDocument/2006/relationships/slideLayout"/><Relationship Id="rId4" Target="../slideLayouts/slideLayout4.xml" Type="http://schemas.openxmlformats.org/officeDocument/2006/relationships/slideLayout"/><Relationship Id="rId5" Target="../slideLayouts/slideLayout5.xml" Type="http://schemas.openxmlformats.org/officeDocument/2006/relationships/slideLayout"/><Relationship Id="rId6" Target="../slideLayouts/slideLayout6.xml" Type="http://schemas.openxmlformats.org/officeDocument/2006/relationships/slideLayout"/><Relationship Id="rId7" Target="../slideLayouts/slideLayout7.xml" Type="http://schemas.openxmlformats.org/officeDocument/2006/relationships/slideLayout"/><Relationship Id="rId8" Target="../slideLayouts/slideLayout8.xml" Type="http://schemas.openxmlformats.org/officeDocument/2006/relationships/slideLayout"/><Relationship Id="rId9" Target="../slideLayouts/slideLayout9.xml" Type="http://schemas.openxmlformats.org/officeDocument/2006/relationships/slideLayout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10" Target="../media/image9.svg" Type="http://schemas.openxmlformats.org/officeDocument/2006/relationships/image"/><Relationship Id="rId2" Target="../media/image1.png" Type="http://schemas.openxmlformats.org/officeDocument/2006/relationships/image"/><Relationship Id="rId3" Target="../media/image2.png" Type="http://schemas.openxmlformats.org/officeDocument/2006/relationships/image"/><Relationship Id="rId4" Target="../media/image3.svg" Type="http://schemas.openxmlformats.org/officeDocument/2006/relationships/image"/><Relationship Id="rId5" Target="../media/image4.png" Type="http://schemas.openxmlformats.org/officeDocument/2006/relationships/image"/><Relationship Id="rId6" Target="../media/image5.svg" Type="http://schemas.openxmlformats.org/officeDocument/2006/relationships/image"/><Relationship Id="rId7" Target="../media/image6.jpeg" Type="http://schemas.openxmlformats.org/officeDocument/2006/relationships/image"/><Relationship Id="rId8" Target="../media/image7.png" Type="http://schemas.openxmlformats.org/officeDocument/2006/relationships/image"/><Relationship Id="rId9" Target="../media/image8.png" Type="http://schemas.openxmlformats.org/officeDocument/2006/relationships/image"/></Relationships>
</file>

<file path=ppt/slides/slide1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name="Group 2" id="2"/>
          <p:cNvGrpSpPr/>
          <p:nvPr/>
        </p:nvGrpSpPr>
        <p:grpSpPr>
          <a:xfrm rot="0">
            <a:off x="0" y="27968749"/>
            <a:ext cx="21384000" cy="2307251"/>
            <a:chOff x="0" y="0"/>
            <a:chExt cx="2116667" cy="228380"/>
          </a:xfrm>
        </p:grpSpPr>
        <p:sp>
          <p:nvSpPr>
            <p:cNvPr name="Freeform 3" id="3"/>
            <p:cNvSpPr/>
            <p:nvPr/>
          </p:nvSpPr>
          <p:spPr>
            <a:xfrm flipH="false" flipV="false" rot="0">
              <a:off x="0" y="0"/>
              <a:ext cx="2116667" cy="228380"/>
            </a:xfrm>
            <a:custGeom>
              <a:avLst/>
              <a:gdLst/>
              <a:ahLst/>
              <a:cxnLst/>
              <a:rect r="r" b="b" t="t" l="l"/>
              <a:pathLst>
                <a:path h="228380" w="2116667">
                  <a:moveTo>
                    <a:pt x="0" y="0"/>
                  </a:moveTo>
                  <a:lnTo>
                    <a:pt x="2116667" y="0"/>
                  </a:lnTo>
                  <a:lnTo>
                    <a:pt x="2116667" y="228380"/>
                  </a:lnTo>
                  <a:lnTo>
                    <a:pt x="0" y="228380"/>
                  </a:lnTo>
                  <a:close/>
                </a:path>
              </a:pathLst>
            </a:custGeom>
            <a:solidFill>
              <a:srgbClr val="EEF9FF"/>
            </a:solidFill>
          </p:spPr>
        </p:sp>
        <p:sp>
          <p:nvSpPr>
            <p:cNvPr name="TextBox 4" id="4"/>
            <p:cNvSpPr txBox="true"/>
            <p:nvPr/>
          </p:nvSpPr>
          <p:spPr>
            <a:xfrm>
              <a:off x="0" y="-47625"/>
              <a:ext cx="2116667" cy="276005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3920"/>
                </a:lnSpc>
              </a:pPr>
            </a:p>
          </p:txBody>
        </p:sp>
      </p:grpSp>
      <p:sp>
        <p:nvSpPr>
          <p:cNvPr name="Freeform 5" id="5"/>
          <p:cNvSpPr/>
          <p:nvPr/>
        </p:nvSpPr>
        <p:spPr>
          <a:xfrm flipH="false" flipV="false" rot="0">
            <a:off x="1551037" y="28575373"/>
            <a:ext cx="5573756" cy="1094003"/>
          </a:xfrm>
          <a:custGeom>
            <a:avLst/>
            <a:gdLst/>
            <a:ahLst/>
            <a:cxnLst/>
            <a:rect r="r" b="b" t="t" l="l"/>
            <a:pathLst>
              <a:path h="1094003" w="5573756">
                <a:moveTo>
                  <a:pt x="0" y="0"/>
                </a:moveTo>
                <a:lnTo>
                  <a:pt x="5573756" y="0"/>
                </a:lnTo>
                <a:lnTo>
                  <a:pt x="5573756" y="1094003"/>
                </a:lnTo>
                <a:lnTo>
                  <a:pt x="0" y="1094003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0" t="0" r="0" b="0"/>
            </a:stretch>
          </a:blipFill>
        </p:spPr>
      </p:sp>
      <p:grpSp>
        <p:nvGrpSpPr>
          <p:cNvPr name="Group 6" id="6"/>
          <p:cNvGrpSpPr/>
          <p:nvPr/>
        </p:nvGrpSpPr>
        <p:grpSpPr>
          <a:xfrm rot="0">
            <a:off x="15083249" y="28077934"/>
            <a:ext cx="4766291" cy="2088881"/>
            <a:chOff x="0" y="0"/>
            <a:chExt cx="6355055" cy="2785174"/>
          </a:xfrm>
        </p:grpSpPr>
        <p:sp>
          <p:nvSpPr>
            <p:cNvPr name="Freeform 7" id="7"/>
            <p:cNvSpPr/>
            <p:nvPr/>
          </p:nvSpPr>
          <p:spPr>
            <a:xfrm flipH="false" flipV="false" rot="0">
              <a:off x="1301105" y="1809308"/>
              <a:ext cx="1802616" cy="513745"/>
            </a:xfrm>
            <a:custGeom>
              <a:avLst/>
              <a:gdLst/>
              <a:ahLst/>
              <a:cxnLst/>
              <a:rect r="r" b="b" t="t" l="l"/>
              <a:pathLst>
                <a:path h="513745" w="1802616">
                  <a:moveTo>
                    <a:pt x="0" y="0"/>
                  </a:moveTo>
                  <a:lnTo>
                    <a:pt x="1802615" y="0"/>
                  </a:lnTo>
                  <a:lnTo>
                    <a:pt x="1802615" y="513745"/>
                  </a:lnTo>
                  <a:lnTo>
                    <a:pt x="0" y="513745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3">
                <a:extLst>
                  <a:ext uri="{96DAC541-7B7A-43D3-8B79-37D633B846F1}">
                    <asvg:svgBlip xmlns:asvg="http://schemas.microsoft.com/office/drawing/2016/SVG/main" r:embed="rId4"/>
                  </a:ext>
                </a:extLst>
              </a:blip>
              <a:stretch>
                <a:fillRect l="0" t="0" r="0" b="0"/>
              </a:stretch>
            </a:blipFill>
          </p:spPr>
        </p:sp>
        <p:sp>
          <p:nvSpPr>
            <p:cNvPr name="Freeform 8" id="8"/>
            <p:cNvSpPr/>
            <p:nvPr/>
          </p:nvSpPr>
          <p:spPr>
            <a:xfrm flipH="true" flipV="false" rot="3961648">
              <a:off x="5643648" y="187731"/>
              <a:ext cx="711325" cy="462362"/>
            </a:xfrm>
            <a:custGeom>
              <a:avLst/>
              <a:gdLst/>
              <a:ahLst/>
              <a:cxnLst/>
              <a:rect r="r" b="b" t="t" l="l"/>
              <a:pathLst>
                <a:path h="462362" w="711325">
                  <a:moveTo>
                    <a:pt x="711325" y="0"/>
                  </a:moveTo>
                  <a:lnTo>
                    <a:pt x="0" y="0"/>
                  </a:lnTo>
                  <a:lnTo>
                    <a:pt x="0" y="462362"/>
                  </a:lnTo>
                  <a:lnTo>
                    <a:pt x="711325" y="462362"/>
                  </a:lnTo>
                  <a:lnTo>
                    <a:pt x="711325" y="0"/>
                  </a:lnTo>
                  <a:close/>
                </a:path>
              </a:pathLst>
            </a:custGeom>
            <a:blipFill>
              <a:blip r:embed="rId5">
                <a:extLst>
                  <a:ext uri="{96DAC541-7B7A-43D3-8B79-37D633B846F1}">
                    <asvg:svgBlip xmlns:asvg="http://schemas.microsoft.com/office/drawing/2016/SVG/main" r:embed="rId6"/>
                  </a:ext>
                </a:extLst>
              </a:blip>
              <a:stretch>
                <a:fillRect l="0" t="0" r="0" b="0"/>
              </a:stretch>
            </a:blipFill>
          </p:spPr>
        </p:sp>
        <p:sp>
          <p:nvSpPr>
            <p:cNvPr name="TextBox 9" id="9"/>
            <p:cNvSpPr txBox="true"/>
            <p:nvPr/>
          </p:nvSpPr>
          <p:spPr>
            <a:xfrm rot="0">
              <a:off x="0" y="640908"/>
              <a:ext cx="3103720" cy="440267"/>
            </a:xfrm>
            <a:prstGeom prst="rect">
              <a:avLst/>
            </a:prstGeom>
          </p:spPr>
          <p:txBody>
            <a:bodyPr anchor="t" rtlCol="false" tIns="0" lIns="0" bIns="0" rIns="0">
              <a:spAutoFit/>
            </a:bodyPr>
            <a:lstStyle/>
            <a:p>
              <a:pPr algn="l">
                <a:lnSpc>
                  <a:spcPts val="2800"/>
                </a:lnSpc>
                <a:spcBef>
                  <a:spcPct val="0"/>
                </a:spcBef>
              </a:pPr>
              <a:r>
                <a:rPr lang="en-US" sz="2000">
                  <a:solidFill>
                    <a:srgbClr val="000000"/>
                  </a:solidFill>
                  <a:latin typeface="Montserrat 2"/>
                  <a:ea typeface="Montserrat 2"/>
                  <a:cs typeface="Montserrat 2"/>
                  <a:sym typeface="Montserrat 2"/>
                </a:rPr>
                <a:t>SCAN TO WATCH</a:t>
              </a:r>
            </a:p>
          </p:txBody>
        </p:sp>
        <p:sp>
          <p:nvSpPr>
            <p:cNvPr name="TextBox 10" id="10"/>
            <p:cNvSpPr txBox="true"/>
            <p:nvPr/>
          </p:nvSpPr>
          <p:spPr>
            <a:xfrm rot="0">
              <a:off x="0" y="1119274"/>
              <a:ext cx="3103720" cy="690033"/>
            </a:xfrm>
            <a:prstGeom prst="rect">
              <a:avLst/>
            </a:prstGeom>
          </p:spPr>
          <p:txBody>
            <a:bodyPr anchor="t" rtlCol="false" tIns="0" lIns="0" bIns="0" rIns="0">
              <a:spAutoFit/>
            </a:bodyPr>
            <a:lstStyle/>
            <a:p>
              <a:pPr algn="l">
                <a:lnSpc>
                  <a:spcPts val="2000"/>
                </a:lnSpc>
              </a:pPr>
              <a:r>
                <a:rPr lang="en-US" sz="2000">
                  <a:solidFill>
                    <a:srgbClr val="000000"/>
                  </a:solidFill>
                  <a:latin typeface="Montserrat 1"/>
                  <a:ea typeface="Montserrat 1"/>
                  <a:cs typeface="Montserrat 1"/>
                  <a:sym typeface="Montserrat 1"/>
                </a:rPr>
                <a:t>Our 3-4 minute</a:t>
              </a:r>
            </a:p>
            <a:p>
              <a:pPr algn="l">
                <a:lnSpc>
                  <a:spcPts val="2000"/>
                </a:lnSpc>
              </a:pPr>
              <a:r>
                <a:rPr lang="en-US" sz="2000">
                  <a:solidFill>
                    <a:srgbClr val="000000"/>
                  </a:solidFill>
                  <a:latin typeface="Montserrat 1"/>
                  <a:ea typeface="Montserrat 1"/>
                  <a:cs typeface="Montserrat 1"/>
                  <a:sym typeface="Montserrat 1"/>
                </a:rPr>
                <a:t>presentation</a:t>
              </a:r>
            </a:p>
          </p:txBody>
        </p:sp>
        <p:grpSp>
          <p:nvGrpSpPr>
            <p:cNvPr name="Group 11" id="11"/>
            <p:cNvGrpSpPr/>
            <p:nvPr/>
          </p:nvGrpSpPr>
          <p:grpSpPr>
            <a:xfrm rot="0">
              <a:off x="3216728" y="216887"/>
              <a:ext cx="2568287" cy="2568287"/>
              <a:chOff x="0" y="0"/>
              <a:chExt cx="812800" cy="812800"/>
            </a:xfrm>
          </p:grpSpPr>
          <p:sp>
            <p:nvSpPr>
              <p:cNvPr name="Freeform 12" id="12"/>
              <p:cNvSpPr/>
              <p:nvPr/>
            </p:nvSpPr>
            <p:spPr>
              <a:xfrm flipH="false" flipV="false" rot="0">
                <a:off x="0" y="0"/>
                <a:ext cx="812800" cy="812800"/>
              </a:xfrm>
              <a:custGeom>
                <a:avLst/>
                <a:gdLst/>
                <a:ahLst/>
                <a:cxnLst/>
                <a:rect r="r" b="b" t="t" l="l"/>
                <a:pathLst>
                  <a:path h="812800" w="812800">
                    <a:moveTo>
                      <a:pt x="80385" y="0"/>
                    </a:moveTo>
                    <a:lnTo>
                      <a:pt x="732415" y="0"/>
                    </a:lnTo>
                    <a:cubicBezTo>
                      <a:pt x="753735" y="0"/>
                      <a:pt x="774181" y="8469"/>
                      <a:pt x="789256" y="23544"/>
                    </a:cubicBezTo>
                    <a:cubicBezTo>
                      <a:pt x="804331" y="38619"/>
                      <a:pt x="812800" y="59065"/>
                      <a:pt x="812800" y="80385"/>
                    </a:cubicBezTo>
                    <a:lnTo>
                      <a:pt x="812800" y="732415"/>
                    </a:lnTo>
                    <a:cubicBezTo>
                      <a:pt x="812800" y="753735"/>
                      <a:pt x="804331" y="774181"/>
                      <a:pt x="789256" y="789256"/>
                    </a:cubicBezTo>
                    <a:cubicBezTo>
                      <a:pt x="774181" y="804331"/>
                      <a:pt x="753735" y="812800"/>
                      <a:pt x="732415" y="812800"/>
                    </a:cubicBezTo>
                    <a:lnTo>
                      <a:pt x="80385" y="812800"/>
                    </a:lnTo>
                    <a:cubicBezTo>
                      <a:pt x="59065" y="812800"/>
                      <a:pt x="38619" y="804331"/>
                      <a:pt x="23544" y="789256"/>
                    </a:cubicBezTo>
                    <a:cubicBezTo>
                      <a:pt x="8469" y="774181"/>
                      <a:pt x="0" y="753735"/>
                      <a:pt x="0" y="732415"/>
                    </a:cubicBezTo>
                    <a:lnTo>
                      <a:pt x="0" y="80385"/>
                    </a:lnTo>
                    <a:cubicBezTo>
                      <a:pt x="0" y="59065"/>
                      <a:pt x="8469" y="38619"/>
                      <a:pt x="23544" y="23544"/>
                    </a:cubicBezTo>
                    <a:cubicBezTo>
                      <a:pt x="38619" y="8469"/>
                      <a:pt x="59065" y="0"/>
                      <a:pt x="80385" y="0"/>
                    </a:cubicBezTo>
                    <a:close/>
                  </a:path>
                </a:pathLst>
              </a:custGeom>
              <a:blipFill>
                <a:blip r:embed="rId7"/>
                <a:stretch>
                  <a:fillRect l="-78303" t="0" r="-78303" b="0"/>
                </a:stretch>
              </a:blipFill>
              <a:ln w="28575" cap="sq">
                <a:solidFill>
                  <a:srgbClr val="476392"/>
                </a:solidFill>
                <a:prstDash val="solid"/>
                <a:miter/>
              </a:ln>
            </p:spPr>
          </p:sp>
        </p:grpSp>
        <p:sp>
          <p:nvSpPr>
            <p:cNvPr name="TextBox 13" id="13"/>
            <p:cNvSpPr txBox="true"/>
            <p:nvPr/>
          </p:nvSpPr>
          <p:spPr>
            <a:xfrm rot="0">
              <a:off x="3499910" y="1136540"/>
              <a:ext cx="2001923" cy="748030"/>
            </a:xfrm>
            <a:prstGeom prst="rect">
              <a:avLst/>
            </a:prstGeom>
          </p:spPr>
          <p:txBody>
            <a:bodyPr anchor="t" rtlCol="false" tIns="0" lIns="0" bIns="0" rIns="0">
              <a:spAutoFit/>
            </a:bodyPr>
            <a:lstStyle/>
            <a:p>
              <a:pPr algn="ctr">
                <a:lnSpc>
                  <a:spcPts val="2220"/>
                </a:lnSpc>
              </a:pPr>
              <a:r>
                <a:rPr lang="en-US" b="true" sz="2000">
                  <a:solidFill>
                    <a:srgbClr val="172246"/>
                  </a:solidFill>
                  <a:latin typeface="Montserrat 1 Bold"/>
                  <a:ea typeface="Montserrat 1 Bold"/>
                  <a:cs typeface="Montserrat 1 Bold"/>
                  <a:sym typeface="Montserrat 1 Bold"/>
                </a:rPr>
                <a:t>QR code for Video</a:t>
              </a:r>
            </a:p>
          </p:txBody>
        </p:sp>
      </p:grpSp>
      <p:grpSp>
        <p:nvGrpSpPr>
          <p:cNvPr name="Group 14" id="14"/>
          <p:cNvGrpSpPr/>
          <p:nvPr/>
        </p:nvGrpSpPr>
        <p:grpSpPr>
          <a:xfrm rot="0">
            <a:off x="0" y="0"/>
            <a:ext cx="21384000" cy="2668162"/>
            <a:chOff x="0" y="0"/>
            <a:chExt cx="2116667" cy="264104"/>
          </a:xfrm>
        </p:grpSpPr>
        <p:sp>
          <p:nvSpPr>
            <p:cNvPr name="Freeform 15" id="15"/>
            <p:cNvSpPr/>
            <p:nvPr/>
          </p:nvSpPr>
          <p:spPr>
            <a:xfrm flipH="false" flipV="false" rot="0">
              <a:off x="0" y="0"/>
              <a:ext cx="2116667" cy="264104"/>
            </a:xfrm>
            <a:custGeom>
              <a:avLst/>
              <a:gdLst/>
              <a:ahLst/>
              <a:cxnLst/>
              <a:rect r="r" b="b" t="t" l="l"/>
              <a:pathLst>
                <a:path h="264104" w="2116667">
                  <a:moveTo>
                    <a:pt x="0" y="0"/>
                  </a:moveTo>
                  <a:lnTo>
                    <a:pt x="2116667" y="0"/>
                  </a:lnTo>
                  <a:lnTo>
                    <a:pt x="2116667" y="264104"/>
                  </a:lnTo>
                  <a:lnTo>
                    <a:pt x="0" y="264104"/>
                  </a:lnTo>
                  <a:close/>
                </a:path>
              </a:pathLst>
            </a:custGeom>
            <a:solidFill>
              <a:srgbClr val="F4FCFE"/>
            </a:solidFill>
          </p:spPr>
        </p:sp>
        <p:sp>
          <p:nvSpPr>
            <p:cNvPr name="TextBox 16" id="16"/>
            <p:cNvSpPr txBox="true"/>
            <p:nvPr/>
          </p:nvSpPr>
          <p:spPr>
            <a:xfrm>
              <a:off x="0" y="-47625"/>
              <a:ext cx="2116667" cy="311729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3920"/>
                </a:lnSpc>
              </a:pPr>
            </a:p>
          </p:txBody>
        </p:sp>
      </p:grpSp>
      <p:sp>
        <p:nvSpPr>
          <p:cNvPr name="Freeform 17" id="17"/>
          <p:cNvSpPr/>
          <p:nvPr/>
        </p:nvSpPr>
        <p:spPr>
          <a:xfrm flipH="false" flipV="false" rot="0">
            <a:off x="0" y="5266"/>
            <a:ext cx="3102074" cy="2668162"/>
          </a:xfrm>
          <a:custGeom>
            <a:avLst/>
            <a:gdLst/>
            <a:ahLst/>
            <a:cxnLst/>
            <a:rect r="r" b="b" t="t" l="l"/>
            <a:pathLst>
              <a:path h="2668162" w="3102074">
                <a:moveTo>
                  <a:pt x="0" y="0"/>
                </a:moveTo>
                <a:lnTo>
                  <a:pt x="3102074" y="0"/>
                </a:lnTo>
                <a:lnTo>
                  <a:pt x="3102074" y="2668162"/>
                </a:lnTo>
                <a:lnTo>
                  <a:pt x="0" y="2668162"/>
                </a:lnTo>
                <a:lnTo>
                  <a:pt x="0" y="0"/>
                </a:lnTo>
                <a:close/>
              </a:path>
            </a:pathLst>
          </a:custGeom>
          <a:blipFill>
            <a:blip r:embed="rId8"/>
            <a:stretch>
              <a:fillRect l="-6978" t="-12889" r="0" b="-13542"/>
            </a:stretch>
          </a:blipFill>
        </p:spPr>
      </p:sp>
      <p:sp>
        <p:nvSpPr>
          <p:cNvPr name="AutoShape 18" id="18"/>
          <p:cNvSpPr/>
          <p:nvPr/>
        </p:nvSpPr>
        <p:spPr>
          <a:xfrm flipV="true">
            <a:off x="16560003" y="313579"/>
            <a:ext cx="0" cy="2034131"/>
          </a:xfrm>
          <a:prstGeom prst="line">
            <a:avLst/>
          </a:prstGeom>
          <a:ln cap="flat" w="28575">
            <a:solidFill>
              <a:srgbClr val="476392"/>
            </a:solidFill>
            <a:prstDash val="solid"/>
            <a:headEnd type="none" len="sm" w="sm"/>
            <a:tailEnd type="none" len="sm" w="sm"/>
          </a:ln>
        </p:spPr>
      </p:sp>
      <p:grpSp>
        <p:nvGrpSpPr>
          <p:cNvPr name="Group 19" id="19"/>
          <p:cNvGrpSpPr/>
          <p:nvPr/>
        </p:nvGrpSpPr>
        <p:grpSpPr>
          <a:xfrm rot="0">
            <a:off x="16926715" y="618458"/>
            <a:ext cx="3847535" cy="1441779"/>
            <a:chOff x="0" y="0"/>
            <a:chExt cx="5130046" cy="1922372"/>
          </a:xfrm>
        </p:grpSpPr>
        <p:sp>
          <p:nvSpPr>
            <p:cNvPr name="TextBox 20" id="20"/>
            <p:cNvSpPr txBox="true"/>
            <p:nvPr/>
          </p:nvSpPr>
          <p:spPr>
            <a:xfrm rot="0">
              <a:off x="0" y="-57150"/>
              <a:ext cx="5130046" cy="666750"/>
            </a:xfrm>
            <a:prstGeom prst="rect">
              <a:avLst/>
            </a:prstGeom>
          </p:spPr>
          <p:txBody>
            <a:bodyPr anchor="t" rtlCol="false" tIns="0" lIns="0" bIns="0" rIns="0">
              <a:spAutoFit/>
            </a:bodyPr>
            <a:lstStyle/>
            <a:p>
              <a:pPr algn="l">
                <a:lnSpc>
                  <a:spcPts val="4200"/>
                </a:lnSpc>
                <a:spcBef>
                  <a:spcPct val="0"/>
                </a:spcBef>
              </a:pPr>
              <a:r>
                <a:rPr lang="en-US" sz="3000">
                  <a:solidFill>
                    <a:srgbClr val="000000"/>
                  </a:solidFill>
                  <a:latin typeface="Montserrat 2"/>
                  <a:ea typeface="Montserrat 2"/>
                  <a:cs typeface="Montserrat 2"/>
                  <a:sym typeface="Montserrat 2"/>
                </a:rPr>
                <a:t>(Team)</a:t>
              </a:r>
            </a:p>
          </p:txBody>
        </p:sp>
        <p:sp>
          <p:nvSpPr>
            <p:cNvPr name="TextBox 21" id="21"/>
            <p:cNvSpPr txBox="true"/>
            <p:nvPr/>
          </p:nvSpPr>
          <p:spPr>
            <a:xfrm rot="0">
              <a:off x="0" y="743601"/>
              <a:ext cx="5130046" cy="613198"/>
            </a:xfrm>
            <a:prstGeom prst="rect">
              <a:avLst/>
            </a:prstGeom>
          </p:spPr>
          <p:txBody>
            <a:bodyPr anchor="t" rtlCol="false" tIns="0" lIns="0" bIns="0" rIns="0">
              <a:spAutoFit/>
            </a:bodyPr>
            <a:lstStyle/>
            <a:p>
              <a:pPr algn="l">
                <a:lnSpc>
                  <a:spcPts val="3920"/>
                </a:lnSpc>
                <a:spcBef>
                  <a:spcPct val="0"/>
                </a:spcBef>
              </a:pPr>
              <a:r>
                <a:rPr lang="en-US" sz="2800">
                  <a:solidFill>
                    <a:srgbClr val="000000"/>
                  </a:solidFill>
                  <a:latin typeface="Montserrat 1"/>
                  <a:ea typeface="Montserrat 1"/>
                  <a:cs typeface="Montserrat 1"/>
                  <a:sym typeface="Montserrat 1"/>
                </a:rPr>
                <a:t>(Student #)</a:t>
              </a:r>
            </a:p>
          </p:txBody>
        </p:sp>
        <p:sp>
          <p:nvSpPr>
            <p:cNvPr name="TextBox 22" id="22"/>
            <p:cNvSpPr txBox="true"/>
            <p:nvPr/>
          </p:nvSpPr>
          <p:spPr>
            <a:xfrm rot="0">
              <a:off x="0" y="1309174"/>
              <a:ext cx="5130046" cy="613198"/>
            </a:xfrm>
            <a:prstGeom prst="rect">
              <a:avLst/>
            </a:prstGeom>
          </p:spPr>
          <p:txBody>
            <a:bodyPr anchor="t" rtlCol="false" tIns="0" lIns="0" bIns="0" rIns="0">
              <a:spAutoFit/>
            </a:bodyPr>
            <a:lstStyle/>
            <a:p>
              <a:pPr algn="l">
                <a:lnSpc>
                  <a:spcPts val="3920"/>
                </a:lnSpc>
                <a:spcBef>
                  <a:spcPct val="0"/>
                </a:spcBef>
              </a:pPr>
              <a:r>
                <a:rPr lang="en-US" sz="2800">
                  <a:solidFill>
                    <a:srgbClr val="000000"/>
                  </a:solidFill>
                  <a:latin typeface="Montserrat 1"/>
                  <a:ea typeface="Montserrat 1"/>
                  <a:cs typeface="Montserrat 1"/>
                  <a:sym typeface="Montserrat 1"/>
                </a:rPr>
                <a:t>(Student #)</a:t>
              </a:r>
            </a:p>
          </p:txBody>
        </p:sp>
      </p:grpSp>
      <p:grpSp>
        <p:nvGrpSpPr>
          <p:cNvPr name="Group 23" id="23"/>
          <p:cNvGrpSpPr/>
          <p:nvPr/>
        </p:nvGrpSpPr>
        <p:grpSpPr>
          <a:xfrm rot="0">
            <a:off x="2943464" y="197431"/>
            <a:ext cx="12324668" cy="1371600"/>
            <a:chOff x="0" y="0"/>
            <a:chExt cx="16432891" cy="1828800"/>
          </a:xfrm>
        </p:grpSpPr>
        <p:sp>
          <p:nvSpPr>
            <p:cNvPr name="Freeform 24" id="24"/>
            <p:cNvSpPr/>
            <p:nvPr/>
          </p:nvSpPr>
          <p:spPr>
            <a:xfrm flipH="false" flipV="false" rot="0">
              <a:off x="13042074" y="225611"/>
              <a:ext cx="1377578" cy="1377578"/>
            </a:xfrm>
            <a:custGeom>
              <a:avLst/>
              <a:gdLst/>
              <a:ahLst/>
              <a:cxnLst/>
              <a:rect r="r" b="b" t="t" l="l"/>
              <a:pathLst>
                <a:path h="1377578" w="1377578">
                  <a:moveTo>
                    <a:pt x="0" y="0"/>
                  </a:moveTo>
                  <a:lnTo>
                    <a:pt x="1377578" y="0"/>
                  </a:lnTo>
                  <a:lnTo>
                    <a:pt x="1377578" y="1377578"/>
                  </a:lnTo>
                  <a:lnTo>
                    <a:pt x="0" y="1377578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9">
                <a:extLst>
                  <a:ext uri="{96DAC541-7B7A-43D3-8B79-37D633B846F1}">
                    <asvg:svgBlip xmlns:asvg="http://schemas.microsoft.com/office/drawing/2016/SVG/main" r:embed="rId10"/>
                  </a:ext>
                </a:extLst>
              </a:blip>
              <a:stretch>
                <a:fillRect l="0" t="0" r="0" b="0"/>
              </a:stretch>
            </a:blipFill>
          </p:spPr>
        </p:sp>
        <p:sp>
          <p:nvSpPr>
            <p:cNvPr name="TextBox 25" id="25"/>
            <p:cNvSpPr txBox="true"/>
            <p:nvPr/>
          </p:nvSpPr>
          <p:spPr>
            <a:xfrm rot="0">
              <a:off x="0" y="-247650"/>
              <a:ext cx="13145977" cy="2076450"/>
            </a:xfrm>
            <a:prstGeom prst="rect">
              <a:avLst/>
            </a:prstGeom>
          </p:spPr>
          <p:txBody>
            <a:bodyPr anchor="t" rtlCol="false" tIns="0" lIns="0" bIns="0" rIns="0">
              <a:spAutoFit/>
            </a:bodyPr>
            <a:lstStyle/>
            <a:p>
              <a:pPr algn="l">
                <a:lnSpc>
                  <a:spcPts val="12599"/>
                </a:lnSpc>
              </a:pPr>
              <a:r>
                <a:rPr lang="en-US" sz="9000" b="true">
                  <a:solidFill>
                    <a:srgbClr val="011751"/>
                  </a:solidFill>
                  <a:latin typeface="Poppins Bold"/>
                  <a:ea typeface="Poppins Bold"/>
                  <a:cs typeface="Poppins Bold"/>
                  <a:sym typeface="Poppins Bold"/>
                </a:rPr>
                <a:t>HUMAN CAPITAL</a:t>
              </a:r>
            </a:p>
          </p:txBody>
        </p:sp>
        <p:sp>
          <p:nvSpPr>
            <p:cNvPr name="TextBox 26" id="26"/>
            <p:cNvSpPr txBox="true"/>
            <p:nvPr/>
          </p:nvSpPr>
          <p:spPr>
            <a:xfrm rot="0">
              <a:off x="14644374" y="-247650"/>
              <a:ext cx="1788517" cy="2076450"/>
            </a:xfrm>
            <a:prstGeom prst="rect">
              <a:avLst/>
            </a:prstGeom>
          </p:spPr>
          <p:txBody>
            <a:bodyPr anchor="t" rtlCol="false" tIns="0" lIns="0" bIns="0" rIns="0">
              <a:spAutoFit/>
            </a:bodyPr>
            <a:lstStyle/>
            <a:p>
              <a:pPr algn="l">
                <a:lnSpc>
                  <a:spcPts val="12599"/>
                </a:lnSpc>
              </a:pPr>
              <a:r>
                <a:rPr lang="en-US" sz="9000" b="true">
                  <a:gradFill>
                    <a:gsLst>
                      <a:gs pos="0">
                        <a:srgbClr val="255EDA">
                          <a:alpha val="100000"/>
                        </a:srgbClr>
                      </a:gs>
                      <a:gs pos="50000">
                        <a:srgbClr val="285FD3">
                          <a:alpha val="100000"/>
                        </a:srgbClr>
                      </a:gs>
                      <a:gs pos="100000">
                        <a:srgbClr val="3B96F6">
                          <a:alpha val="100000"/>
                        </a:srgbClr>
                      </a:gs>
                    </a:gsLst>
                    <a:lin ang="5400000"/>
                  </a:gradFill>
                  <a:latin typeface="Poppins Bold"/>
                  <a:ea typeface="Poppins Bold"/>
                  <a:cs typeface="Poppins Bold"/>
                  <a:sym typeface="Poppins Bold"/>
                </a:rPr>
                <a:t>AI</a:t>
              </a:r>
            </a:p>
          </p:txBody>
        </p:sp>
      </p:grpSp>
      <p:sp>
        <p:nvSpPr>
          <p:cNvPr name="TextBox 27" id="27"/>
          <p:cNvSpPr txBox="true"/>
          <p:nvPr/>
        </p:nvSpPr>
        <p:spPr>
          <a:xfrm rot="0">
            <a:off x="2951816" y="2124656"/>
            <a:ext cx="12316317" cy="34607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2600"/>
              </a:lnSpc>
            </a:pPr>
            <a:r>
              <a:rPr lang="en-US" sz="2000">
                <a:solidFill>
                  <a:srgbClr val="011751"/>
                </a:solidFill>
                <a:latin typeface="Poppins"/>
                <a:ea typeface="Poppins"/>
                <a:cs typeface="Poppins"/>
                <a:sym typeface="Poppins"/>
              </a:rPr>
              <a:t>Powered by SEL. Co - created by AI. Designing human-centered solutions for global sustainability</a:t>
            </a:r>
          </a:p>
        </p:txBody>
      </p:sp>
      <p:sp>
        <p:nvSpPr>
          <p:cNvPr name="TextBox 28" id="28"/>
          <p:cNvSpPr txBox="true"/>
          <p:nvPr/>
        </p:nvSpPr>
        <p:spPr>
          <a:xfrm rot="0">
            <a:off x="2943464" y="1376568"/>
            <a:ext cx="13103975" cy="71755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5599"/>
              </a:lnSpc>
            </a:pPr>
            <a:r>
              <a:rPr lang="en-US" sz="3999" b="true">
                <a:solidFill>
                  <a:srgbClr val="011751"/>
                </a:solidFill>
                <a:latin typeface="Poppins Bold"/>
                <a:ea typeface="Poppins Bold"/>
                <a:cs typeface="Poppins Bold"/>
                <a:sym typeface="Poppins Bold"/>
              </a:rPr>
              <a:t>The UNSDG Sustainable Business Challenge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Company/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xsi="http://www.w3.org/2001/XMLSchema-instance">
  <dcterms:created xsi:type="dcterms:W3CDTF">2006-08-16T00:00:00Z</dcterms:created>
  <dc:identifier>DAHWom2v38g</dc:identifier>
  <dcterms:modified xsi:type="dcterms:W3CDTF">2011-08-01T06:04:30Z</dcterms:modified>
  <cp:revision>1</cp:revision>
  <dc:title>Human Capital × AI - Canva Template</dc:title>
</cp:coreProperties>
</file>